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12"/>
    <p:restoredTop sz="94648"/>
  </p:normalViewPr>
  <p:slideViewPr>
    <p:cSldViewPr snapToGrid="0" snapToObjects="1">
      <p:cViewPr varScale="1">
        <p:scale>
          <a:sx n="56" d="100"/>
          <a:sy n="56" d="100"/>
        </p:scale>
        <p:origin x="4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"/>
          <p:cNvSpPr>
            <a:spLocks noGrp="1"/>
          </p:cNvSpPr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Image"/>
          <p:cNvSpPr>
            <a:spLocks noGrp="1"/>
          </p:cNvSpPr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Image"/>
          <p:cNvSpPr>
            <a:spLocks noGrp="1"/>
          </p:cNvSpPr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>
            <a:spLocks noGrp="1"/>
          </p:cNvSpPr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828887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>
            <a:spLocks noGrp="1"/>
          </p:cNvSpPr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23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>
            <a:spLocks noGrp="1"/>
          </p:cNvSpPr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660384004_1290x1720.jpg"/>
          <p:cNvSpPr>
            <a:spLocks noGrp="1"/>
          </p:cNvSpPr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89" name="Agenda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Agenda Subtitle</a:t>
            </a:r>
          </a:p>
        </p:txBody>
      </p:sp>
      <p:sp>
        <p:nvSpPr>
          <p:cNvPr id="90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3" r:id="rId14"/>
    <p:sldLayoutId id="2147483664" r:id="rId15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657B48E4-12F5-194F-A619-D97B643A62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pic>
        <p:nvPicPr>
          <p:cNvPr id="152" name="LOGO HORIZONTAL 1-01.png" descr="LOGO HORIZONTAL 1-0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344420" y="1524000"/>
            <a:ext cx="19939000" cy="5842000"/>
          </a:xfrm>
          <a:prstGeom prst="rect">
            <a:avLst/>
          </a:prstGeom>
          <a:ln w="12700">
            <a:miter lim="400000"/>
          </a:ln>
          <a:effectLst>
            <a:outerShdw dist="50800" dir="4860000" algn="ctr" rotWithShape="0">
              <a:srgbClr val="000000"/>
            </a:outerShdw>
          </a:effectLst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6D78D59D-E759-CE4D-BE63-2CABA8914E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2700" y="11465560"/>
            <a:ext cx="9118600" cy="157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020268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166508EB-CEF0-DB4A-97FB-6F9DC9D512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pic>
        <p:nvPicPr>
          <p:cNvPr id="155" name="LOGO HORIZONTAL 1-01.png" descr="LOGO HORIZONTAL 1-0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331720" y="1524000"/>
            <a:ext cx="19964401" cy="5842000"/>
          </a:xfrm>
          <a:prstGeom prst="rect">
            <a:avLst/>
          </a:prstGeom>
          <a:ln w="12700">
            <a:miter lim="400000"/>
          </a:ln>
          <a:effectLst>
            <a:outerShdw dist="50800" dir="5400000" algn="ctr" rotWithShape="0">
              <a:srgbClr val="000000"/>
            </a:outerShdw>
          </a:effectLst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B5907DFA-377E-8F46-AA33-A43B30CC5A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2700" y="11465560"/>
            <a:ext cx="9118600" cy="157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859814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posición de imagen 5">
            <a:extLst>
              <a:ext uri="{FF2B5EF4-FFF2-40B4-BE49-F238E27FC236}">
                <a16:creationId xmlns:a16="http://schemas.microsoft.com/office/drawing/2014/main" id="{95000C94-1931-7249-8D61-257FE1BC48F0}"/>
              </a:ext>
            </a:extLst>
          </p:cNvPr>
          <p:cNvSpPr>
            <a:spLocks noGrp="1"/>
          </p:cNvSpPr>
          <p:nvPr>
            <p:ph type="pic" idx="21"/>
          </p:nvPr>
        </p:nvSpPr>
        <p:spPr/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97AB64FE-71BB-3D4B-A173-BDA2BEF6D0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76203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0</Words>
  <Application>Microsoft Macintosh PowerPoint</Application>
  <PresentationFormat>Personalizado</PresentationFormat>
  <Paragraphs>0</Paragraphs>
  <Slides>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</vt:i4>
      </vt:variant>
    </vt:vector>
  </HeadingPairs>
  <TitlesOfParts>
    <vt:vector size="6" baseType="lpstr">
      <vt:lpstr>Helvetica Neue</vt:lpstr>
      <vt:lpstr>Helvetica Neue Medium</vt:lpstr>
      <vt:lpstr>21_BasicWhite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cp:lastModifiedBy>Usuario de Microsoft Office</cp:lastModifiedBy>
  <cp:revision>11</cp:revision>
  <cp:lastPrinted>2020-10-06T06:21:46Z</cp:lastPrinted>
  <dcterms:modified xsi:type="dcterms:W3CDTF">2020-10-06T10:15:31Z</dcterms:modified>
</cp:coreProperties>
</file>